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letter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534" autoAdjust="0"/>
  </p:normalViewPr>
  <p:slideViewPr>
    <p:cSldViewPr snapToGrid="0" snapToObjects="1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3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3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5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8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1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1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B3AA-EBC0-BC4F-B77E-FE1EB1D63F8B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EF27-B5F0-F24A-9A11-65BD5A1A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284742"/>
              </p:ext>
            </p:extLst>
          </p:nvPr>
        </p:nvGraphicFramePr>
        <p:xfrm>
          <a:off x="113122" y="382802"/>
          <a:ext cx="8927182" cy="5939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1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5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8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5253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KG Shake it Off Chunky"/>
                          <a:cs typeface="KG Shake it Off Chunky"/>
                        </a:rPr>
                        <a:t>Sunday</a:t>
                      </a:r>
                      <a:endParaRPr lang="en-US" sz="900" b="1" dirty="0">
                        <a:latin typeface="KG Shake it Off Chunky"/>
                        <a:cs typeface="KG Shake it Off Chunky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KG Shake it Off Chunky"/>
                          <a:cs typeface="KG Shake it Off Chunky"/>
                        </a:rPr>
                        <a:t>Monday</a:t>
                      </a:r>
                      <a:r>
                        <a:rPr lang="en-US" sz="900" b="1" baseline="0" dirty="0" smtClean="0">
                          <a:latin typeface="KG Shake it Off Chunky"/>
                          <a:cs typeface="KG Shake it Off Chunky"/>
                        </a:rPr>
                        <a:t> </a:t>
                      </a:r>
                      <a:endParaRPr lang="en-US" sz="900" b="1" dirty="0">
                        <a:latin typeface="KG Shake it Off Chunky"/>
                        <a:cs typeface="KG Shake it Off Chunky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KG Shake it Off Chunky"/>
                          <a:cs typeface="KG Shake it Off Chunky"/>
                        </a:rPr>
                        <a:t>Tuesday</a:t>
                      </a:r>
                      <a:endParaRPr lang="en-US" sz="900" b="1" dirty="0">
                        <a:latin typeface="KG Shake it Off Chunky"/>
                        <a:cs typeface="KG Shake it Off Chunky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KG Shake it Off Chunky"/>
                          <a:cs typeface="KG Shake it Off Chunky"/>
                        </a:rPr>
                        <a:t>Wednesday</a:t>
                      </a:r>
                      <a:endParaRPr lang="en-US" sz="900" b="1" dirty="0">
                        <a:latin typeface="KG Shake it Off Chunky"/>
                        <a:cs typeface="KG Shake it Off Chunky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KG Shake it Off Chunky"/>
                          <a:cs typeface="KG Shake it Off Chunky"/>
                        </a:rPr>
                        <a:t>Thursday</a:t>
                      </a:r>
                      <a:endParaRPr lang="en-US" sz="900" b="1" dirty="0">
                        <a:latin typeface="KG Shake it Off Chunky"/>
                        <a:cs typeface="KG Shake it Off Chunky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KG Shake it Off Chunky"/>
                          <a:cs typeface="KG Shake it Off Chunky"/>
                        </a:rPr>
                        <a:t>Friday</a:t>
                      </a:r>
                      <a:endParaRPr lang="en-US" sz="900" b="1" dirty="0">
                        <a:latin typeface="KG Shake it Off Chunky"/>
                        <a:cs typeface="KG Shake it Off Chunky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KG Shake it Off Chunky"/>
                          <a:cs typeface="KG Shake it Off Chunky"/>
                        </a:rPr>
                        <a:t>Saturday </a:t>
                      </a:r>
                      <a:endParaRPr lang="en-US" sz="900" b="1" dirty="0">
                        <a:latin typeface="KG Shake it Off Chunky"/>
                        <a:cs typeface="KG Shake it Off Chunky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082">
                <a:tc>
                  <a:txBody>
                    <a:bodyPr/>
                    <a:lstStyle/>
                    <a:p>
                      <a:endParaRPr lang="en-US" sz="900" dirty="0">
                        <a:latin typeface="+mn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31</a:t>
                      </a:r>
                      <a:endParaRPr lang="en-US" sz="900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endParaRPr 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 panose="020F0302020204030204" pitchFamily="34" charset="0"/>
                        </a:rPr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Waffle, Oranges,        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  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Chicken Parmesan Patty, Green Beans, Mixed Fruit,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Cheerios, and Apple Slices 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2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Blueberry French Toast, Mixed fruit, Milk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Grilled Cheese, Pork and Beans, Peaches, Milk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Animal Crackers, and Pineapple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3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Buttered Toast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, Apple Sauce,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Bean and Cheese Burrito, Corn, Apple Slices,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Pretzels and Cheese Slice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4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Cheerios,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Apple,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Cheeseburger, French Fries, Oranges,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Graham Cracker, Yogurt, Water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5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95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6</a:t>
                      </a:r>
                      <a:endParaRPr lang="en-US" sz="900" dirty="0">
                        <a:latin typeface="+mn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7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Pancake, Oranges,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Frito Pie, Corn, Mixed Fruit,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Graham Crackers, Orange Wedges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8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B: Biscuits and Gravy, Applesauce,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L: Steak Fingers, Mashed Potato, Diced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Peaches,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S: Cheese Toast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9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B: Hash browns,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Sausage, Milk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L: Spaghetti, Cheese, diced pears, milk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S: Cheerios, Diced peaches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10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B: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</a:t>
                      </a:r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Butter Toast,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Diced Pears</a:t>
                      </a:r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L: Sloppy Joes, Ranch Style Beans,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Pineapple,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S: Gold Fish, apple slices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11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Rice Krispies Cereal, Mixed Fruit,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Pizza Strip, Peas and carrots, diced pears,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Graham Cracker, Orange Wedges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12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360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13</a:t>
                      </a:r>
                      <a:endParaRPr lang="en-US" sz="900" dirty="0">
                        <a:latin typeface="+mn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14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Blueberry Muffin, Apple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Slices,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Mini Corndogs, Ranch Style Beans, Oranges,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Cheese Stick, Graham Cracker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15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B: Cinnamon Toast, Applesauce,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L: Spaghetti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with Meat Sauce, Green Beans, Diced Pears,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S: Goldfish, Mixed Fruit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16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B: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Sausage &amp; Biscuit, Mixed Fruit,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L: Bean and Cheese Burrito, Corn, Pineapple,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S: Scooby Crackers, Peaches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17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B: Breakfast Pizza, Orange Wedges,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L: Chicken Nuggets, Baked Beans, Mixed Fruit,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S: Cheese, Crackers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18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B: Cheerios,</a:t>
                      </a:r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 Orange Wedges,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L: Cheeseburger, French Fries, Diced Peaches,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j-lt"/>
                          <a:cs typeface="KG Shake it Off"/>
                        </a:rPr>
                        <a:t>S: Animal Crackers, Yogurt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19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70847"/>
                  </a:ext>
                </a:extLst>
              </a:tr>
              <a:tr h="1245021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20</a:t>
                      </a:r>
                      <a:endParaRPr lang="en-US" sz="900" dirty="0">
                        <a:latin typeface="+mn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21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Closed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22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Oatmeal, Raisins,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Fish Sticks, Broccoli Florets, Banana,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Animal Crackers, Diced Peaches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23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Yogurt,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Strawberries,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Lasagna, Green beans, Diced Pears,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Graham Bites, Pineapple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l"/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24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 Bagel with Strawberry Cream Cheese, Banana,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Soft Tacos, Corn, Oranges,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Goldfish, Diced Pears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25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B: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 Rice Krispies Cereal, Grapes,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L: Pizza Strip, Peas and Carrots, Peaches, milk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S: Pretzels, Cheese Slice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26</a:t>
                      </a:r>
                      <a:endParaRPr lang="en-US" sz="900" dirty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50742"/>
                  </a:ext>
                </a:extLst>
              </a:tr>
              <a:tr h="1245021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27</a:t>
                      </a:r>
                      <a:endParaRPr lang="en-US" sz="900" dirty="0">
                        <a:latin typeface="+mn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28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B: Hash</a:t>
                      </a:r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 Browns, Sausage,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L: Chicken Nuggets, Baked Beans, Mixed Fruit,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S: Cracker and Cheese</a:t>
                      </a:r>
                      <a:endParaRPr lang="en-US" sz="900" dirty="0" smtClean="0">
                        <a:latin typeface="+mn-lt"/>
                        <a:cs typeface="KG Shake it Off"/>
                      </a:endParaRPr>
                    </a:p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29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B: Breakfast Pizza, Peaches,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L: Corndogs, French Fries, Oranges,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S:</a:t>
                      </a:r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 Animal Crackers, Yogurt</a:t>
                      </a:r>
                      <a:endParaRPr lang="en-US" sz="900" dirty="0" smtClean="0">
                        <a:latin typeface="+mn-lt"/>
                        <a:cs typeface="KG Shake it Off"/>
                      </a:endParaRPr>
                    </a:p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30</a:t>
                      </a:r>
                      <a:endParaRPr lang="en-US" sz="900" dirty="0" smtClean="0">
                        <a:latin typeface="+mj-lt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B:</a:t>
                      </a:r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 Butter Toast, Oranges,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L: Spaghetti, Corn, Strawberries,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S: Cheerios, Apples</a:t>
                      </a:r>
                      <a:endParaRPr lang="en-US" sz="900" dirty="0" smtClean="0">
                        <a:latin typeface="+mn-lt"/>
                        <a:cs typeface="KG Shake it Off"/>
                      </a:endParaRPr>
                    </a:p>
                    <a:p>
                      <a:pPr algn="l"/>
                      <a:endParaRPr lang="en-US" sz="900" dirty="0" smtClean="0">
                        <a:latin typeface="+mn-lt"/>
                        <a:cs typeface="KG Shake it Off"/>
                      </a:endParaRPr>
                    </a:p>
                    <a:p>
                      <a:pPr algn="ctr"/>
                      <a:endParaRPr lang="en-US" sz="900" dirty="0" smtClean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31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B: Blueberry Muffin, Banana, Milk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L: Beef Ravioli, Crackers</a:t>
                      </a:r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, Pears,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S: Goldfish Crackers, Pineapple</a:t>
                      </a:r>
                      <a:endParaRPr lang="en-US" sz="900" dirty="0" smtClean="0">
                        <a:latin typeface="+mn-lt"/>
                        <a:cs typeface="KG Shake it Off"/>
                      </a:endParaRPr>
                    </a:p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KG Shake it Off"/>
                        </a:rPr>
                        <a:t>1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+mn-lt"/>
                          <a:cs typeface="KG Shake it Off"/>
                        </a:rPr>
                        <a:t>B: Cheerios,</a:t>
                      </a:r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 Banana,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L: Cheeseburger, French Fries, Oranges, Milk</a:t>
                      </a:r>
                    </a:p>
                    <a:p>
                      <a:pPr algn="ctr"/>
                      <a:r>
                        <a:rPr lang="en-US" sz="900" baseline="0" dirty="0" smtClean="0">
                          <a:latin typeface="+mn-lt"/>
                          <a:cs typeface="KG Shake it Off"/>
                        </a:rPr>
                        <a:t>S: Pretzels, Grapes</a:t>
                      </a:r>
                      <a:endParaRPr lang="en-US" sz="900" dirty="0" smtClean="0">
                        <a:latin typeface="+mn-lt"/>
                        <a:cs typeface="KG Shake it Off"/>
                      </a:endParaRPr>
                    </a:p>
                    <a:p>
                      <a:pPr algn="ctr"/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+mj-lt"/>
                          <a:cs typeface="KG Shake it Off"/>
                        </a:rPr>
                        <a:t>2</a:t>
                      </a:r>
                      <a:endParaRPr lang="en-US" sz="900" dirty="0">
                        <a:latin typeface="+mj-lt"/>
                        <a:cs typeface="KG Shake it Off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20742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94816" y="0"/>
            <a:ext cx="914368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008000"/>
                </a:solidFill>
                <a:latin typeface="KG Shake it Off Chunky"/>
                <a:cs typeface="KG Shake it Off Chunky"/>
              </a:rPr>
              <a:t>August </a:t>
            </a:r>
            <a:r>
              <a:rPr lang="en-US" b="1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008000"/>
                </a:solidFill>
                <a:latin typeface="KG Shake it Off Chunky"/>
                <a:cs typeface="KG Shake it Off Chunky"/>
              </a:rPr>
              <a:t>2023</a:t>
            </a:r>
            <a:endParaRPr lang="en-US" sz="2000" b="1" dirty="0" smtClean="0">
              <a:ln w="9525" cmpd="sng">
                <a:solidFill>
                  <a:schemeClr val="tx1"/>
                </a:solidFill>
                <a:prstDash val="solid"/>
              </a:ln>
              <a:solidFill>
                <a:srgbClr val="008000"/>
              </a:solidFill>
              <a:latin typeface="KG Shake it Off Chunky"/>
              <a:cs typeface="KG Shake it Off Chunky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58649" y="6648098"/>
            <a:ext cx="23775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KG Shake it Off"/>
                <a:cs typeface="KG Shake it Off"/>
              </a:rPr>
              <a:t>Water is Served at breakfast, lunch, and snack. </a:t>
            </a:r>
            <a:endParaRPr lang="en-US" sz="800" dirty="0">
              <a:latin typeface="KG Shake it Off"/>
              <a:cs typeface="KG Shake it Off"/>
            </a:endParaRPr>
          </a:p>
        </p:txBody>
      </p:sp>
    </p:spTree>
    <p:extLst>
      <p:ext uri="{BB962C8B-B14F-4D97-AF65-F5344CB8AC3E}">
        <p14:creationId xmlns:p14="http://schemas.microsoft.com/office/powerpoint/2010/main" val="173067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15759</TotalTime>
  <Words>652</Words>
  <Application>Microsoft Office PowerPoint</Application>
  <PresentationFormat>Letter Paper (8.5x11 in)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Shake it Off</vt:lpstr>
      <vt:lpstr>KG Shake it Off Chunky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Dill</dc:creator>
  <cp:lastModifiedBy>GRIMM, ERIKA</cp:lastModifiedBy>
  <cp:revision>66</cp:revision>
  <cp:lastPrinted>2022-04-19T14:44:50Z</cp:lastPrinted>
  <dcterms:created xsi:type="dcterms:W3CDTF">2017-03-01T01:16:45Z</dcterms:created>
  <dcterms:modified xsi:type="dcterms:W3CDTF">2023-07-31T15:13:11Z</dcterms:modified>
</cp:coreProperties>
</file>